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1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039"/>
    <p:restoredTop sz="94694"/>
  </p:normalViewPr>
  <p:slideViewPr>
    <p:cSldViewPr snapToGrid="0" snapToObjects="1">
      <p:cViewPr varScale="1">
        <p:scale>
          <a:sx n="116" d="100"/>
          <a:sy n="116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3E295-C9C1-FA4E-B576-A17742CB9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AFEC639-2795-F14A-A3B0-4D308F585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13BD77-37D2-4F4F-8A24-5A3863036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332D-F89A-D247-AD85-9F1F3C925154}" type="datetimeFigureOut">
              <a:rPr lang="de-DE" smtClean="0"/>
              <a:t>15.10.21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BC2703-72BA-F149-B84B-DDB738313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3EC91-986F-604D-AF93-9483457F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A4A-5894-E944-8B4E-315245FBE7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56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85FD70-6E0B-2340-8350-433BF6000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2DBFA7D-EE30-E244-B197-9AA58877AF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FF2C00-BC4B-3E46-87CB-58493728A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332D-F89A-D247-AD85-9F1F3C925154}" type="datetimeFigureOut">
              <a:rPr lang="de-DE" smtClean="0"/>
              <a:t>15.10.21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460253-FCB8-CC44-AF25-78AEC65AD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94912-6C5F-DF45-B9E8-37BBF3C6C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A4A-5894-E944-8B4E-315245FBE7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9819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7E0D41D-E7F5-0748-9F4F-081B5CBE1C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2C5ADDD-9F0B-CC4C-8BAE-825BF234C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1A09F1-23AB-5A4C-A28D-1517F8BE9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332D-F89A-D247-AD85-9F1F3C925154}" type="datetimeFigureOut">
              <a:rPr lang="de-DE" smtClean="0"/>
              <a:t>15.10.21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C268F0-6976-D84E-972A-2CA8EEF29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8740E1-2363-A542-BAD5-87757CC3C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A4A-5894-E944-8B4E-315245FBE7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3109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3AE622-45FF-F147-8B26-1280C862A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23B64D-B3F3-8644-BF8C-53218FD2D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8F9269-18EE-924E-808C-249CDDCA4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332D-F89A-D247-AD85-9F1F3C925154}" type="datetimeFigureOut">
              <a:rPr lang="de-DE" smtClean="0"/>
              <a:t>15.10.21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130563-A3A6-984E-8314-F0F83E805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4D721D-EA39-D042-BD51-7EBABAA1D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A4A-5894-E944-8B4E-315245FBE7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845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99928-4966-AC42-8B9B-5085B8426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340835-4C2A-9740-9466-55B7CA961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0A5724-BE5A-7649-A786-AF16938FF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332D-F89A-D247-AD85-9F1F3C925154}" type="datetimeFigureOut">
              <a:rPr lang="de-DE" smtClean="0"/>
              <a:t>15.10.21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EC55FE-065E-D941-9228-30F0C20AF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14F326-FDAA-BD4E-B6CC-C18DDB0A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A4A-5894-E944-8B4E-315245FBE7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81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F96DB-499A-6C4E-A939-185B4A1EB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844F30-3E7C-7349-950B-CD7733581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6292BAE-490A-364B-869B-5F710D39A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0C6D306-C47D-414E-B409-CD38521E3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332D-F89A-D247-AD85-9F1F3C925154}" type="datetimeFigureOut">
              <a:rPr lang="de-DE" smtClean="0"/>
              <a:t>15.10.21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7C840E5-55CF-5E4A-9E7B-697AFE569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BA4013-72E5-4043-98B1-921A99450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A4A-5894-E944-8B4E-315245FBE7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422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837D28-1D56-E847-81EA-DD81FBA59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3397D4-6662-2D46-A27C-FC37A0898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AD851A-07EA-284A-B8B9-B9235D360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1783DC5-0AC0-4C4D-B0C9-2A2A87ED9E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E8C0820-3F2C-B343-9600-5CCB7E9383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26A816B-7A92-854C-BB0D-01F5932C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332D-F89A-D247-AD85-9F1F3C925154}" type="datetimeFigureOut">
              <a:rPr lang="de-DE" smtClean="0"/>
              <a:t>15.10.21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989A321-76AF-2548-9DA0-7784752ED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AFAA7C0-97D4-1D4E-AA11-2617725F7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A4A-5894-E944-8B4E-315245FBE7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5049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AD5E85-E065-9D44-BB93-317EDCE2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B91085E-23C0-FD46-A718-C791DB9DB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332D-F89A-D247-AD85-9F1F3C925154}" type="datetimeFigureOut">
              <a:rPr lang="de-DE" smtClean="0"/>
              <a:t>15.10.21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F97617-8416-4A44-A5C6-602FEC82E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A7234F-DF3E-004E-850B-BC7221F5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A4A-5894-E944-8B4E-315245FBE7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1146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0485CA3-FE7F-2848-A223-B5B9D6634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332D-F89A-D247-AD85-9F1F3C925154}" type="datetimeFigureOut">
              <a:rPr lang="de-DE" smtClean="0"/>
              <a:t>15.10.21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5456CE2-6245-4045-9803-F2AF4597F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ED2CB0-2899-154F-BF94-576021345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A4A-5894-E944-8B4E-315245FBE7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052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036BAC-4B80-D543-B95B-8111CE5FE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1108AE-F838-2047-96AF-BB7D27404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736A4C-ECAE-FA44-880A-66E79031C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97705B7-531A-4D48-A9D9-98AC194E5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332D-F89A-D247-AD85-9F1F3C925154}" type="datetimeFigureOut">
              <a:rPr lang="de-DE" smtClean="0"/>
              <a:t>15.10.21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BE94199-0DD3-F44C-9492-2B0D1481B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2C85B12-004C-EF41-B1E8-A4CD3C794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A4A-5894-E944-8B4E-315245FBE7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88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B3E920-327E-9A40-9963-AC10609C8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58CF3C7-5504-9340-AFD5-8DF1B06AA8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2408603-4768-0242-A114-6BAC0C9A0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7E281EA-57FF-F740-93D2-CCA9EC0A9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E332D-F89A-D247-AD85-9F1F3C925154}" type="datetimeFigureOut">
              <a:rPr lang="de-DE" smtClean="0"/>
              <a:t>15.10.21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141404-C4FF-434A-872D-678E9F992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F2034F-FD61-C34F-B220-B45089C26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32A4A-5894-E944-8B4E-315245FBE7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261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BFD327D-9312-2C47-B22F-5E1F98544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B6CB7AF-864C-074E-885B-F9280965E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0F33C1-F4EE-FE4B-AAC8-B8894BE3E3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E332D-F89A-D247-AD85-9F1F3C925154}" type="datetimeFigureOut">
              <a:rPr lang="de-DE" smtClean="0"/>
              <a:t>15.10.21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4F47F6-C969-CE48-ADBE-9EC8C9CE8D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0171B5-A5FC-8747-AFBF-E02F19161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32A4A-5894-E944-8B4E-315245FBE7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8166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2621284-88B3-264B-8833-0D48A77F0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71" y="627029"/>
            <a:ext cx="748700" cy="134402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4D55C92-12F6-4E43-978E-ED29CE4B6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25" y="2414637"/>
            <a:ext cx="757724" cy="1344028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7477735-949E-AE44-9FC3-845985156F41}"/>
              </a:ext>
            </a:extLst>
          </p:cNvPr>
          <p:cNvCxnSpPr/>
          <p:nvPr/>
        </p:nvCxnSpPr>
        <p:spPr>
          <a:xfrm>
            <a:off x="603115" y="2023353"/>
            <a:ext cx="0" cy="32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B6FC3DD-2A5B-DC46-9ECB-A340C2B0E9A6}"/>
              </a:ext>
            </a:extLst>
          </p:cNvPr>
          <p:cNvCxnSpPr>
            <a:cxnSpLocks/>
          </p:cNvCxnSpPr>
          <p:nvPr/>
        </p:nvCxnSpPr>
        <p:spPr>
          <a:xfrm flipV="1">
            <a:off x="950068" y="2023353"/>
            <a:ext cx="0" cy="32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9B6BCD49-DFF1-6942-8259-4C08D2B06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71" y="4171952"/>
            <a:ext cx="754023" cy="1344029"/>
          </a:xfrm>
          <a:prstGeom prst="rect">
            <a:avLst/>
          </a:prstGeom>
        </p:spPr>
      </p:pic>
      <p:sp>
        <p:nvSpPr>
          <p:cNvPr id="14" name="Freihandform 13">
            <a:extLst>
              <a:ext uri="{FF2B5EF4-FFF2-40B4-BE49-F238E27FC236}">
                <a16:creationId xmlns:a16="http://schemas.microsoft.com/office/drawing/2014/main" id="{4DC9E2E1-837F-8941-9F8C-08FF90BC633D}"/>
              </a:ext>
            </a:extLst>
          </p:cNvPr>
          <p:cNvSpPr/>
          <p:nvPr/>
        </p:nvSpPr>
        <p:spPr>
          <a:xfrm>
            <a:off x="194553" y="1893651"/>
            <a:ext cx="285345" cy="2872902"/>
          </a:xfrm>
          <a:custGeom>
            <a:avLst/>
            <a:gdLst>
              <a:gd name="connsiteX0" fmla="*/ 259404 w 285345"/>
              <a:gd name="connsiteY0" fmla="*/ 0 h 3417651"/>
              <a:gd name="connsiteX1" fmla="*/ 0 w 285345"/>
              <a:gd name="connsiteY1" fmla="*/ 0 h 3417651"/>
              <a:gd name="connsiteX2" fmla="*/ 0 w 285345"/>
              <a:gd name="connsiteY2" fmla="*/ 3417651 h 3417651"/>
              <a:gd name="connsiteX3" fmla="*/ 285345 w 285345"/>
              <a:gd name="connsiteY3" fmla="*/ 3417651 h 341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45" h="3417651">
                <a:moveTo>
                  <a:pt x="259404" y="0"/>
                </a:moveTo>
                <a:lnTo>
                  <a:pt x="0" y="0"/>
                </a:lnTo>
                <a:lnTo>
                  <a:pt x="0" y="3417651"/>
                </a:lnTo>
                <a:lnTo>
                  <a:pt x="285345" y="3417651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4CC1C26-4DE7-1A44-A972-EF925BAF5D0B}"/>
              </a:ext>
            </a:extLst>
          </p:cNvPr>
          <p:cNvCxnSpPr/>
          <p:nvPr/>
        </p:nvCxnSpPr>
        <p:spPr>
          <a:xfrm>
            <a:off x="833337" y="5684196"/>
            <a:ext cx="0" cy="32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A80FF47E-B679-A447-AB64-C53300384784}"/>
              </a:ext>
            </a:extLst>
          </p:cNvPr>
          <p:cNvSpPr txBox="1"/>
          <p:nvPr/>
        </p:nvSpPr>
        <p:spPr>
          <a:xfrm>
            <a:off x="603115" y="6008452"/>
            <a:ext cx="877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D718F"/>
                </a:solidFill>
              </a:rPr>
              <a:t>Exit</a:t>
            </a:r>
          </a:p>
          <a:p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444C2CF-61D3-E54F-A04C-41F601C71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4287" y="627029"/>
            <a:ext cx="771424" cy="1344027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687DC2A-864D-3F4F-AE15-2A545D907F3A}"/>
              </a:ext>
            </a:extLst>
          </p:cNvPr>
          <p:cNvCxnSpPr>
            <a:cxnSpLocks/>
          </p:cNvCxnSpPr>
          <p:nvPr/>
        </p:nvCxnSpPr>
        <p:spPr>
          <a:xfrm>
            <a:off x="1322961" y="1299042"/>
            <a:ext cx="226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6A89B6DA-5066-DC48-9259-5EDA228DC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4287" y="2414638"/>
            <a:ext cx="759931" cy="1344027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AF908C46-65E6-9841-BBE1-910F623D1CB2}"/>
              </a:ext>
            </a:extLst>
          </p:cNvPr>
          <p:cNvCxnSpPr>
            <a:cxnSpLocks/>
          </p:cNvCxnSpPr>
          <p:nvPr/>
        </p:nvCxnSpPr>
        <p:spPr>
          <a:xfrm flipV="1">
            <a:off x="2055778" y="2023353"/>
            <a:ext cx="0" cy="32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43AD929F-4D75-1341-951B-D687F0C7DF03}"/>
              </a:ext>
            </a:extLst>
          </p:cNvPr>
          <p:cNvCxnSpPr/>
          <p:nvPr/>
        </p:nvCxnSpPr>
        <p:spPr>
          <a:xfrm>
            <a:off x="1903379" y="2023353"/>
            <a:ext cx="0" cy="32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>
            <a:extLst>
              <a:ext uri="{FF2B5EF4-FFF2-40B4-BE49-F238E27FC236}">
                <a16:creationId xmlns:a16="http://schemas.microsoft.com/office/drawing/2014/main" id="{797690EA-5F69-1549-997C-DC67F53030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0127" y="627029"/>
            <a:ext cx="771424" cy="1357545"/>
          </a:xfrm>
          <a:prstGeom prst="rect">
            <a:avLst/>
          </a:prstGeom>
        </p:spPr>
      </p:pic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CF3334ED-7136-F74D-80EC-DAF34073A4F2}"/>
              </a:ext>
            </a:extLst>
          </p:cNvPr>
          <p:cNvCxnSpPr>
            <a:cxnSpLocks/>
          </p:cNvCxnSpPr>
          <p:nvPr/>
        </p:nvCxnSpPr>
        <p:spPr>
          <a:xfrm>
            <a:off x="2441641" y="1304305"/>
            <a:ext cx="226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>
            <a:extLst>
              <a:ext uri="{FF2B5EF4-FFF2-40B4-BE49-F238E27FC236}">
                <a16:creationId xmlns:a16="http://schemas.microsoft.com/office/drawing/2014/main" id="{889B4EFD-AC1C-4C49-BF4A-C2BE2DDE62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4513" y="2406614"/>
            <a:ext cx="757367" cy="1357545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B2F8415-6E32-E944-90BC-8CC2F98105C1}"/>
              </a:ext>
            </a:extLst>
          </p:cNvPr>
          <p:cNvCxnSpPr>
            <a:cxnSpLocks/>
          </p:cNvCxnSpPr>
          <p:nvPr/>
        </p:nvCxnSpPr>
        <p:spPr>
          <a:xfrm flipV="1">
            <a:off x="3258765" y="2023353"/>
            <a:ext cx="0" cy="32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AFD13F4-A4C6-044B-B9B9-175104816EF0}"/>
              </a:ext>
            </a:extLst>
          </p:cNvPr>
          <p:cNvCxnSpPr/>
          <p:nvPr/>
        </p:nvCxnSpPr>
        <p:spPr>
          <a:xfrm>
            <a:off x="3106366" y="2023353"/>
            <a:ext cx="0" cy="32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998A9FD0-590A-E142-9014-54A97D3F09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5967" y="620028"/>
            <a:ext cx="771424" cy="1358027"/>
          </a:xfrm>
          <a:prstGeom prst="rect">
            <a:avLst/>
          </a:prstGeom>
        </p:spPr>
      </p:pic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010D1A9-5015-DD45-85A0-09EDCE816CF0}"/>
              </a:ext>
            </a:extLst>
          </p:cNvPr>
          <p:cNvCxnSpPr>
            <a:cxnSpLocks/>
          </p:cNvCxnSpPr>
          <p:nvPr/>
        </p:nvCxnSpPr>
        <p:spPr>
          <a:xfrm>
            <a:off x="3612202" y="1299042"/>
            <a:ext cx="226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fik 29">
            <a:extLst>
              <a:ext uri="{FF2B5EF4-FFF2-40B4-BE49-F238E27FC236}">
                <a16:creationId xmlns:a16="http://schemas.microsoft.com/office/drawing/2014/main" id="{839E7BFF-A757-1D4C-9FCD-8AC51EA1B4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9297" y="2406614"/>
            <a:ext cx="756898" cy="1357546"/>
          </a:xfrm>
          <a:prstGeom prst="rect">
            <a:avLst/>
          </a:prstGeom>
        </p:spPr>
      </p:pic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42BBB3C-0997-A041-B4A1-72C04420F5F5}"/>
              </a:ext>
            </a:extLst>
          </p:cNvPr>
          <p:cNvCxnSpPr>
            <a:cxnSpLocks/>
          </p:cNvCxnSpPr>
          <p:nvPr/>
        </p:nvCxnSpPr>
        <p:spPr>
          <a:xfrm flipV="1">
            <a:off x="4338535" y="2023353"/>
            <a:ext cx="0" cy="32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712CE62D-8F7F-0845-9487-2905EAEDA0D5}"/>
              </a:ext>
            </a:extLst>
          </p:cNvPr>
          <p:cNvCxnSpPr/>
          <p:nvPr/>
        </p:nvCxnSpPr>
        <p:spPr>
          <a:xfrm>
            <a:off x="4186136" y="2023353"/>
            <a:ext cx="0" cy="32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A656E9EF-A89E-6247-BCB5-F82EF6AF89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2533" y="627029"/>
            <a:ext cx="771424" cy="1352001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0E87E71D-D525-A844-BD02-DAAEC3676205}"/>
              </a:ext>
            </a:extLst>
          </p:cNvPr>
          <p:cNvCxnSpPr/>
          <p:nvPr/>
        </p:nvCxnSpPr>
        <p:spPr>
          <a:xfrm>
            <a:off x="5308245" y="2023353"/>
            <a:ext cx="0" cy="32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C868B4F7-BDEA-8B4C-971E-8A79DF787787}"/>
              </a:ext>
            </a:extLst>
          </p:cNvPr>
          <p:cNvSpPr txBox="1"/>
          <p:nvPr/>
        </p:nvSpPr>
        <p:spPr>
          <a:xfrm>
            <a:off x="5068111" y="2344365"/>
            <a:ext cx="877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D718F"/>
                </a:solidFill>
              </a:rPr>
              <a:t>Exit</a:t>
            </a:r>
          </a:p>
          <a:p>
            <a:endParaRPr lang="de-DE" dirty="0"/>
          </a:p>
        </p:txBody>
      </p:sp>
      <p:sp>
        <p:nvSpPr>
          <p:cNvPr id="38" name="Freihandform 37">
            <a:extLst>
              <a:ext uri="{FF2B5EF4-FFF2-40B4-BE49-F238E27FC236}">
                <a16:creationId xmlns:a16="http://schemas.microsoft.com/office/drawing/2014/main" id="{948F495E-1B45-424B-89BF-F88FCE51BD21}"/>
              </a:ext>
            </a:extLst>
          </p:cNvPr>
          <p:cNvSpPr/>
          <p:nvPr/>
        </p:nvSpPr>
        <p:spPr>
          <a:xfrm>
            <a:off x="1361872" y="1913106"/>
            <a:ext cx="4617396" cy="2645924"/>
          </a:xfrm>
          <a:custGeom>
            <a:avLst/>
            <a:gdLst>
              <a:gd name="connsiteX0" fmla="*/ 4409873 w 4617396"/>
              <a:gd name="connsiteY0" fmla="*/ 0 h 2645924"/>
              <a:gd name="connsiteX1" fmla="*/ 4617396 w 4617396"/>
              <a:gd name="connsiteY1" fmla="*/ 6485 h 2645924"/>
              <a:gd name="connsiteX2" fmla="*/ 4617396 w 4617396"/>
              <a:gd name="connsiteY2" fmla="*/ 2619983 h 2645924"/>
              <a:gd name="connsiteX3" fmla="*/ 0 w 4617396"/>
              <a:gd name="connsiteY3" fmla="*/ 2619983 h 2645924"/>
              <a:gd name="connsiteX4" fmla="*/ 0 w 4617396"/>
              <a:gd name="connsiteY4" fmla="*/ 2645924 h 2645924"/>
              <a:gd name="connsiteX5" fmla="*/ 0 w 4617396"/>
              <a:gd name="connsiteY5" fmla="*/ 2645924 h 2645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17396" h="2645924">
                <a:moveTo>
                  <a:pt x="4409873" y="0"/>
                </a:moveTo>
                <a:lnTo>
                  <a:pt x="4617396" y="6485"/>
                </a:lnTo>
                <a:lnTo>
                  <a:pt x="4617396" y="2619983"/>
                </a:lnTo>
                <a:lnTo>
                  <a:pt x="0" y="2619983"/>
                </a:lnTo>
                <a:lnTo>
                  <a:pt x="0" y="2645924"/>
                </a:lnTo>
                <a:lnTo>
                  <a:pt x="0" y="2645924"/>
                </a:lnTo>
              </a:path>
            </a:pathLst>
          </a:custGeom>
          <a:noFill/>
          <a:ln>
            <a:headEnd type="none" w="med" len="med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B4BF7969-A5FE-2B45-8FA4-11D08B850A56}"/>
              </a:ext>
            </a:extLst>
          </p:cNvPr>
          <p:cNvCxnSpPr>
            <a:cxnSpLocks/>
          </p:cNvCxnSpPr>
          <p:nvPr/>
        </p:nvCxnSpPr>
        <p:spPr>
          <a:xfrm>
            <a:off x="4666195" y="1297819"/>
            <a:ext cx="226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093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BFB55995-A47D-3E4A-B82F-E8A0C5BEB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55" y="870697"/>
            <a:ext cx="1067631" cy="187250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5AC1F27-B8E8-1D4E-A5F3-8684242C6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021" y="870697"/>
            <a:ext cx="1067631" cy="187736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8D5FF81-D046-DF44-8D37-8853852BB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513" y="870698"/>
            <a:ext cx="1073163" cy="187250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D73B452-BC13-394B-BA53-BB7CF5ED4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537" y="870698"/>
            <a:ext cx="1067631" cy="188931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4765229-9495-534D-936B-31DA2C7B45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029" y="870698"/>
            <a:ext cx="1067631" cy="186835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DAC00839-E771-0C49-8B61-7C7B310017AA}"/>
              </a:ext>
            </a:extLst>
          </p:cNvPr>
          <p:cNvCxnSpPr>
            <a:cxnSpLocks/>
          </p:cNvCxnSpPr>
          <p:nvPr/>
        </p:nvCxnSpPr>
        <p:spPr>
          <a:xfrm>
            <a:off x="1747888" y="1707833"/>
            <a:ext cx="226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B77C624E-0CF7-CF44-9B34-D29A2823ADEF}"/>
              </a:ext>
            </a:extLst>
          </p:cNvPr>
          <p:cNvCxnSpPr>
            <a:cxnSpLocks/>
          </p:cNvCxnSpPr>
          <p:nvPr/>
        </p:nvCxnSpPr>
        <p:spPr>
          <a:xfrm>
            <a:off x="3126659" y="1707833"/>
            <a:ext cx="226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511EE002-B138-E743-BF00-CE49A5045C58}"/>
              </a:ext>
            </a:extLst>
          </p:cNvPr>
          <p:cNvCxnSpPr>
            <a:cxnSpLocks/>
          </p:cNvCxnSpPr>
          <p:nvPr/>
        </p:nvCxnSpPr>
        <p:spPr>
          <a:xfrm>
            <a:off x="4505430" y="1701614"/>
            <a:ext cx="226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DE045B2-0C2F-224D-AB49-AD14541D4716}"/>
              </a:ext>
            </a:extLst>
          </p:cNvPr>
          <p:cNvCxnSpPr>
            <a:cxnSpLocks/>
          </p:cNvCxnSpPr>
          <p:nvPr/>
        </p:nvCxnSpPr>
        <p:spPr>
          <a:xfrm>
            <a:off x="5869021" y="1701614"/>
            <a:ext cx="226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7F018AFC-569B-C14A-8412-9F721CBB2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955" y="3178548"/>
            <a:ext cx="1062848" cy="187250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AB6BE06-628B-1841-AC34-9E8BABEE51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7021" y="3178548"/>
            <a:ext cx="1064812" cy="187250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E9B141E-9F4A-1640-BFF3-35F75D670E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3537" y="3161735"/>
            <a:ext cx="1047142" cy="187250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B4A3B09-5DB9-A843-9122-662B956FF0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9028" y="3161735"/>
            <a:ext cx="1062847" cy="1906788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552075A1-EFB9-8143-9430-66D3E9C8DE44}"/>
              </a:ext>
            </a:extLst>
          </p:cNvPr>
          <p:cNvCxnSpPr/>
          <p:nvPr/>
        </p:nvCxnSpPr>
        <p:spPr>
          <a:xfrm>
            <a:off x="979633" y="2840723"/>
            <a:ext cx="0" cy="32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A4A4E9C-E3C5-124F-A83E-235C6DE4BF37}"/>
              </a:ext>
            </a:extLst>
          </p:cNvPr>
          <p:cNvCxnSpPr>
            <a:cxnSpLocks/>
          </p:cNvCxnSpPr>
          <p:nvPr/>
        </p:nvCxnSpPr>
        <p:spPr>
          <a:xfrm flipV="1">
            <a:off x="1326586" y="2840723"/>
            <a:ext cx="0" cy="32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73115200-4FC0-804F-A7AD-F54484DBDA9D}"/>
              </a:ext>
            </a:extLst>
          </p:cNvPr>
          <p:cNvCxnSpPr/>
          <p:nvPr/>
        </p:nvCxnSpPr>
        <p:spPr>
          <a:xfrm>
            <a:off x="2379920" y="2799486"/>
            <a:ext cx="0" cy="32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638AED8-B79B-E542-8299-711C7596711A}"/>
              </a:ext>
            </a:extLst>
          </p:cNvPr>
          <p:cNvCxnSpPr>
            <a:cxnSpLocks/>
          </p:cNvCxnSpPr>
          <p:nvPr/>
        </p:nvCxnSpPr>
        <p:spPr>
          <a:xfrm flipV="1">
            <a:off x="2726873" y="2799486"/>
            <a:ext cx="0" cy="32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DA19E00E-51B1-8649-95E4-710DD58C1421}"/>
              </a:ext>
            </a:extLst>
          </p:cNvPr>
          <p:cNvCxnSpPr/>
          <p:nvPr/>
        </p:nvCxnSpPr>
        <p:spPr>
          <a:xfrm>
            <a:off x="5146429" y="2799486"/>
            <a:ext cx="0" cy="32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F1886B1-D645-0648-8F54-5D2A669857A8}"/>
              </a:ext>
            </a:extLst>
          </p:cNvPr>
          <p:cNvCxnSpPr>
            <a:cxnSpLocks/>
          </p:cNvCxnSpPr>
          <p:nvPr/>
        </p:nvCxnSpPr>
        <p:spPr>
          <a:xfrm flipV="1">
            <a:off x="5493382" y="2799486"/>
            <a:ext cx="0" cy="32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B1E4AD9-538D-7B40-9E5E-189688D7B304}"/>
              </a:ext>
            </a:extLst>
          </p:cNvPr>
          <p:cNvCxnSpPr/>
          <p:nvPr/>
        </p:nvCxnSpPr>
        <p:spPr>
          <a:xfrm>
            <a:off x="6528786" y="2799486"/>
            <a:ext cx="0" cy="32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7562551-D19D-B54C-857D-8F7C2E2FB139}"/>
              </a:ext>
            </a:extLst>
          </p:cNvPr>
          <p:cNvCxnSpPr>
            <a:cxnSpLocks/>
          </p:cNvCxnSpPr>
          <p:nvPr/>
        </p:nvCxnSpPr>
        <p:spPr>
          <a:xfrm flipV="1">
            <a:off x="6875739" y="2799486"/>
            <a:ext cx="0" cy="32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ihandform 27">
            <a:extLst>
              <a:ext uri="{FF2B5EF4-FFF2-40B4-BE49-F238E27FC236}">
                <a16:creationId xmlns:a16="http://schemas.microsoft.com/office/drawing/2014/main" id="{E5F5650A-8666-FC45-B9E8-F38FB24D1884}"/>
              </a:ext>
            </a:extLst>
          </p:cNvPr>
          <p:cNvSpPr/>
          <p:nvPr/>
        </p:nvSpPr>
        <p:spPr>
          <a:xfrm>
            <a:off x="2926080" y="2775473"/>
            <a:ext cx="1328569" cy="328108"/>
          </a:xfrm>
          <a:custGeom>
            <a:avLst/>
            <a:gdLst>
              <a:gd name="connsiteX0" fmla="*/ 1328569 w 1328569"/>
              <a:gd name="connsiteY0" fmla="*/ 0 h 328108"/>
              <a:gd name="connsiteX1" fmla="*/ 1328569 w 1328569"/>
              <a:gd name="connsiteY1" fmla="*/ 322729 h 328108"/>
              <a:gd name="connsiteX2" fmla="*/ 5379 w 1328569"/>
              <a:gd name="connsiteY2" fmla="*/ 328108 h 328108"/>
              <a:gd name="connsiteX3" fmla="*/ 0 w 1328569"/>
              <a:gd name="connsiteY3" fmla="*/ 26894 h 32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8569" h="328108">
                <a:moveTo>
                  <a:pt x="1328569" y="0"/>
                </a:moveTo>
                <a:lnTo>
                  <a:pt x="1328569" y="322729"/>
                </a:lnTo>
                <a:lnTo>
                  <a:pt x="5379" y="328108"/>
                </a:lnTo>
                <a:lnTo>
                  <a:pt x="0" y="26894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280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8CA9CE-36BF-F241-B63D-E8CA82CBA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 Submission </a:t>
            </a:r>
            <a:r>
              <a:rPr lang="de-DE" dirty="0" err="1"/>
              <a:t>process</a:t>
            </a:r>
            <a:r>
              <a:rPr lang="de-DE" dirty="0"/>
              <a:t> in </a:t>
            </a:r>
            <a:r>
              <a:rPr lang="de-DE" dirty="0" err="1"/>
              <a:t>xcode</a:t>
            </a:r>
            <a:endParaRPr lang="de-DE" dirty="0"/>
          </a:p>
          <a:p>
            <a:pPr lvl="1"/>
            <a:r>
              <a:rPr lang="de-CH" dirty="0"/>
              <a:t> </a:t>
            </a:r>
            <a:r>
              <a:rPr lang="de-CH" dirty="0" err="1"/>
              <a:t>Once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xcode</a:t>
            </a:r>
            <a:r>
              <a:rPr lang="de-CH" dirty="0"/>
              <a:t> </a:t>
            </a:r>
            <a:r>
              <a:rPr lang="de-CH" dirty="0" err="1"/>
              <a:t>app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build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running</a:t>
            </a:r>
            <a:endParaRPr lang="de-CH" dirty="0"/>
          </a:p>
          <a:p>
            <a:pPr lvl="1"/>
            <a:r>
              <a:rPr lang="de-CH" dirty="0"/>
              <a:t>Update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version</a:t>
            </a:r>
            <a:r>
              <a:rPr lang="de-CH" dirty="0"/>
              <a:t> </a:t>
            </a:r>
            <a:r>
              <a:rPr lang="de-CH" dirty="0" err="1"/>
              <a:t>number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i </a:t>
            </a:r>
            <a:r>
              <a:rPr lang="de-CH" dirty="0" err="1"/>
              <a:t>info.plist</a:t>
            </a:r>
            <a:r>
              <a:rPr lang="de-CH" dirty="0"/>
              <a:t> </a:t>
            </a:r>
          </a:p>
          <a:p>
            <a:pPr lvl="1"/>
            <a:r>
              <a:rPr lang="de-CH" b="1" dirty="0"/>
              <a:t>Open </a:t>
            </a:r>
            <a:r>
              <a:rPr lang="de-CH" b="1" dirty="0" err="1"/>
              <a:t>the</a:t>
            </a:r>
            <a:r>
              <a:rPr lang="de-CH" b="1" dirty="0"/>
              <a:t> </a:t>
            </a:r>
            <a:r>
              <a:rPr lang="de-CH" b="1" dirty="0" err="1"/>
              <a:t>Product</a:t>
            </a:r>
            <a:r>
              <a:rPr lang="de-CH" b="1" dirty="0"/>
              <a:t> </a:t>
            </a:r>
            <a:r>
              <a:rPr lang="de-CH" b="1" dirty="0" err="1"/>
              <a:t>menu</a:t>
            </a:r>
            <a:r>
              <a:rPr lang="de-CH" b="1" dirty="0"/>
              <a:t> </a:t>
            </a:r>
            <a:r>
              <a:rPr lang="de-CH" b="1" dirty="0" err="1"/>
              <a:t>and</a:t>
            </a:r>
            <a:r>
              <a:rPr lang="de-CH" b="1" dirty="0"/>
              <a:t> </a:t>
            </a:r>
            <a:r>
              <a:rPr lang="de-CH" b="1" dirty="0" err="1"/>
              <a:t>choose</a:t>
            </a:r>
            <a:r>
              <a:rPr lang="de-CH" b="1" dirty="0"/>
              <a:t> Archive</a:t>
            </a:r>
            <a:r>
              <a:rPr lang="de-CH" dirty="0"/>
              <a:t>. </a:t>
            </a:r>
            <a:r>
              <a:rPr lang="de-CH" dirty="0" err="1"/>
              <a:t>You</a:t>
            </a:r>
            <a:r>
              <a:rPr lang="de-CH" dirty="0"/>
              <a:t> will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archive</a:t>
            </a:r>
            <a:r>
              <a:rPr lang="de-CH" dirty="0"/>
              <a:t> </a:t>
            </a:r>
            <a:r>
              <a:rPr lang="de-CH" dirty="0" err="1"/>
              <a:t>information</a:t>
            </a:r>
            <a:r>
              <a:rPr lang="de-CH" dirty="0"/>
              <a:t>.</a:t>
            </a:r>
          </a:p>
          <a:p>
            <a:pPr lvl="1"/>
            <a:r>
              <a:rPr lang="de-CH" dirty="0"/>
              <a:t>Open </a:t>
            </a:r>
            <a:r>
              <a:rPr lang="de-CH" dirty="0" err="1"/>
              <a:t>Window</a:t>
            </a:r>
            <a:r>
              <a:rPr lang="de-CH" dirty="0"/>
              <a:t> – Organizer </a:t>
            </a:r>
            <a:endParaRPr lang="de-DE" dirty="0"/>
          </a:p>
          <a:p>
            <a:r>
              <a:rPr lang="de-CH" dirty="0"/>
              <a:t>App Store Connect</a:t>
            </a:r>
          </a:p>
          <a:p>
            <a:pPr lvl="1"/>
            <a:r>
              <a:rPr lang="de-CH" dirty="0"/>
              <a:t>Select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Build</a:t>
            </a:r>
            <a:r>
              <a:rPr lang="de-CH" dirty="0"/>
              <a:t> </a:t>
            </a:r>
            <a:r>
              <a:rPr lang="de-CH" dirty="0" err="1"/>
              <a:t>version</a:t>
            </a:r>
            <a:endParaRPr lang="de-CH" dirty="0"/>
          </a:p>
          <a:p>
            <a:pPr lvl="1"/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then</a:t>
            </a:r>
            <a:r>
              <a:rPr lang="de-CH" dirty="0"/>
              <a:t> </a:t>
            </a:r>
            <a:r>
              <a:rPr lang="de-CH" dirty="0" err="1"/>
              <a:t>submitt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review</a:t>
            </a:r>
            <a:endParaRPr lang="de-CH" dirty="0"/>
          </a:p>
          <a:p>
            <a:pPr lvl="1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1B542F6-F010-B24A-B9A4-B67A7A52A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592" y="3854528"/>
            <a:ext cx="4373213" cy="300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23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798EC87-5CD1-AE49-8478-2FD124DA7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71450"/>
            <a:ext cx="86868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36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4FB6F8C-D4EF-9348-9A7E-5A79A9D8C93B}"/>
              </a:ext>
            </a:extLst>
          </p:cNvPr>
          <p:cNvSpPr txBox="1"/>
          <p:nvPr/>
        </p:nvSpPr>
        <p:spPr>
          <a:xfrm>
            <a:off x="1472339" y="2045776"/>
            <a:ext cx="84316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Revisions:</a:t>
            </a:r>
          </a:p>
          <a:p>
            <a:endParaRPr lang="en-US" dirty="0"/>
          </a:p>
          <a:p>
            <a:r>
              <a:rPr lang="en-US" dirty="0"/>
              <a:t>15. October </a:t>
            </a:r>
          </a:p>
          <a:p>
            <a:r>
              <a:rPr lang="en-US" dirty="0"/>
              <a:t>Distribution Certificate missing – go to developer webpage and download the certificate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178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</Words>
  <Application>Microsoft Macintosh PowerPoint</Application>
  <PresentationFormat>Breitbild</PresentationFormat>
  <Paragraphs>14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Nef, Tobias (ARTORG)</dc:creator>
  <cp:lastModifiedBy>Tobias Nef</cp:lastModifiedBy>
  <cp:revision>3</cp:revision>
  <dcterms:created xsi:type="dcterms:W3CDTF">2021-10-06T11:34:11Z</dcterms:created>
  <dcterms:modified xsi:type="dcterms:W3CDTF">2021-10-15T07:16:40Z</dcterms:modified>
</cp:coreProperties>
</file>